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6" r:id="rId7"/>
    <p:sldId id="267" r:id="rId8"/>
    <p:sldId id="269" r:id="rId9"/>
    <p:sldId id="270" r:id="rId10"/>
    <p:sldId id="272" r:id="rId11"/>
    <p:sldId id="273" r:id="rId12"/>
    <p:sldId id="275" r:id="rId13"/>
    <p:sldId id="259" r:id="rId14"/>
    <p:sldId id="277" r:id="rId15"/>
    <p:sldId id="278" r:id="rId16"/>
    <p:sldId id="281" r:id="rId17"/>
    <p:sldId id="282" r:id="rId18"/>
    <p:sldId id="285" r:id="rId19"/>
    <p:sldId id="286" r:id="rId20"/>
    <p:sldId id="284" r:id="rId21"/>
    <p:sldId id="287" r:id="rId22"/>
    <p:sldId id="292" r:id="rId23"/>
    <p:sldId id="279" r:id="rId24"/>
    <p:sldId id="288" r:id="rId25"/>
    <p:sldId id="290" r:id="rId26"/>
    <p:sldId id="291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350D9-D4CA-4A8E-97B9-46FD73D64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836A03-6C1D-400C-A86B-092A1F36D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37582-AF34-42BD-A4BD-C376ADAC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7557C-442D-47E3-9B09-DC85988D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3D12B-7E92-4E6E-98F0-6DB641D2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DA507-96D2-4D63-AE1F-1B3B4BD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E10250-3B5B-4B99-BDD2-3295D29FF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C61CC-1264-465B-AC18-612F6609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E9950-216D-497A-9DEF-8DE171B2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B9220-ED1C-4741-8934-48F00ADD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0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98C88D-9C20-43B6-9511-29C0FED35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3A3E40-2060-4BEF-8F9B-80AFDF39D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40419-E76F-4374-A61F-910323BF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2CB69-0BEF-4921-9530-466703A9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4FB29-32B5-4911-A0C6-B321CBA9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95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9D2D8-8603-4EFF-8334-EF7143AB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8B4CA-3400-4666-8029-9BCE51CA3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C77E3-01DA-4EA3-9F71-615961C9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BB4DF-4D53-43AD-9F27-728EDAE2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BE209-3166-4F99-AF39-E1DDFD1E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01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B7BA0-FE27-43DE-8E8E-14EF4F80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C4554-6342-412E-B972-F520D39E9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E546E-18D2-4898-B361-EC6F0800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8F783B-BFB9-46D7-932F-7227FC0A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F17DC-27F2-49DA-AA42-90C150EC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72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D38B1-6003-462D-B481-4B0D4F37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8BF9C-895C-420A-BBCA-0A1E7BE80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F30DB8-D05A-49FE-89C6-27D673510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44933-6573-4FA0-879B-D0960732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C5587F-11A4-491C-9A7D-2CDDCCE4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7F9397-76C5-48DB-9F59-31CEDC30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B0CAB-AB90-4D99-B833-50B13698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2E4FC-AB25-4F7B-84FB-A338B79B8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787446-0E32-446B-9721-3AB27AB44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EABEC6-4E1B-49C0-B299-065DDC5BB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3252B1-A099-4C94-B094-190971FE1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0ED3BC-CBE3-475F-8786-178880F2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472443-CB7A-4985-AE9D-B3187738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4C8D68-04D1-4A57-BD35-62D6DF84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35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1E898-D8AD-4F6C-83A4-A38F8BE4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CD761A-BC82-4D97-8339-D36F8732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897D0-B8DB-4498-AB70-E9CAD485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263DE9-9951-4C5D-B87B-5F4F9228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82D914-3303-453A-9FA7-3E82EFD7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B18A6D-C582-4860-B4A0-09406A70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9734D-FCDB-47A5-BBFE-09B93844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29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5F85-CF3E-42AD-B808-96E15F47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0392E-199E-4A70-9379-C62D0E9F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C64BF-8813-4BD1-A5E6-97F71CF5F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54F38-1528-467B-B575-37FA6823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9BA01-0A23-4B4E-BF5C-5135AB9F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98D323-E90B-400C-8FB7-476B179D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2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2C5C9-EC5F-434B-9551-EDA3FEB6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FAEFF6-6BD4-4655-AA5C-815C0F667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99457C-9EF9-4D82-837A-AB1624056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CA17B0-453F-4C9B-91F7-2260711EC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249956-AE9F-4CB2-821F-BEAA1336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909659-0DE7-40C7-AF9E-6660E828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7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A93923-AB39-49F2-8260-49641DD3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49D607-52AC-4015-893C-33B72ED3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D292C-F5AD-4429-A9DB-2068F184C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3C861-514A-4897-BB1E-7D7943E83784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D0D16-690B-46CC-9634-3DB9DC415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2DBA9-F6C0-424C-976F-70A5C59A5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037EB-0150-4504-B4EC-C682C616B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0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전자기기, 앉아있는, 모니터이(가) 표시된 사진&#10;&#10;자동 생성된 설명">
            <a:extLst>
              <a:ext uri="{FF2B5EF4-FFF2-40B4-BE49-F238E27FC236}">
                <a16:creationId xmlns:a16="http://schemas.microsoft.com/office/drawing/2014/main" id="{5BE24EF8-D19D-4C0A-890D-DD2680925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16CF6D-3086-49D3-B0D0-56237AE56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318" y="1703294"/>
            <a:ext cx="9305364" cy="20845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MySQL-Sqoop-Hive</a:t>
            </a:r>
            <a:r>
              <a:rPr lang="ko-KR" altLang="en-US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이용한</a:t>
            </a:r>
            <a:br>
              <a:rPr lang="en-US" altLang="ko-KR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게임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3493C9-DD84-4746-93D3-C24E63E6D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0" y="5751793"/>
            <a:ext cx="2133600" cy="53965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151820 </a:t>
            </a:r>
            <a:r>
              <a:rPr lang="ko-KR" altLang="en-US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박주빈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0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50" y="1829703"/>
            <a:ext cx="10933226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6)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매치 데이터 수집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경기기록 데이터는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MATCH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탭의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번째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API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 존재하고 이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matchId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얻기 위해서는 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번에서 수집한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accountId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이용</a:t>
            </a:r>
            <a:r>
              <a:rPr lang="ko-KR" altLang="en-US" sz="2600" b="1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하는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2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번째 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API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이용해 수집할 수 있음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. 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267C6E-328B-44CF-A998-A9B7F437D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94" y="3165322"/>
            <a:ext cx="4037476" cy="19496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C116E3-B609-43E6-8B18-C180524D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2" y="5184433"/>
            <a:ext cx="55626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0CDFD2-1492-43BB-BD08-8EEE08135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399" y="3165322"/>
            <a:ext cx="5981351" cy="32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3"/>
            <a:ext cx="11142951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7)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MatchId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gameId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)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활용한 최종 경기 데이터 수집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gameId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중복제거한 이후에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gameId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이용하여 게임 내부의 데이터를 본격적으로 수집함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D23D9-E1A2-4397-8715-655B4089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59" y="2902724"/>
            <a:ext cx="4532153" cy="3590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334E83-C731-4FD5-A79E-5D71FF2E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888" y="2902724"/>
            <a:ext cx="4611960" cy="359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810" y="5409481"/>
            <a:ext cx="7994710" cy="8470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이러한 과정을 통해 구해지는 챌린저 랭크 게임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csv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파일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표본 수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26904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게임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FF6E46-5A1E-4E5C-9783-58D50A8F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0" y="1780553"/>
            <a:ext cx="5761720" cy="3144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B33819-3B71-4B76-B9BE-432893896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0553"/>
            <a:ext cx="5761720" cy="31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물, 앉아있는, 보기, 별이(가) 표시된 사진&#10;&#10;자동 생성된 설명">
            <a:extLst>
              <a:ext uri="{FF2B5EF4-FFF2-40B4-BE49-F238E27FC236}">
                <a16:creationId xmlns:a16="http://schemas.microsoft.com/office/drawing/2014/main" id="{59A30F59-5214-47FB-8DC0-C002F4361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77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198EEB-8269-4E2E-B234-AC7D8FC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2. MySQL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1EB92-0187-419A-B3DC-A09956B5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63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1) MySQL Workbench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연결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E77D9B-794A-4356-8E7B-6B9745EC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80" y="2701256"/>
            <a:ext cx="5644039" cy="35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물, 앉아있는, 보기, 별이(가) 표시된 사진&#10;&#10;자동 생성된 설명">
            <a:extLst>
              <a:ext uri="{FF2B5EF4-FFF2-40B4-BE49-F238E27FC236}">
                <a16:creationId xmlns:a16="http://schemas.microsoft.com/office/drawing/2014/main" id="{59A30F59-5214-47FB-8DC0-C002F4361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77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198EEB-8269-4E2E-B234-AC7D8FC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2. MySQL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1EB92-0187-419A-B3DC-A09956B5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6328" cy="39963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2) csv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파일을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테이블로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import(lol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이라는 테이블을 새로 생성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A7786-51B6-47B9-9591-D954502C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45" y="2631241"/>
            <a:ext cx="5827290" cy="3709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4CCFEC-4F6E-456F-8453-B1E2A520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430" y="2631241"/>
            <a:ext cx="4534370" cy="37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물, 앉아있는, 보기, 별이(가) 표시된 사진&#10;&#10;자동 생성된 설명">
            <a:extLst>
              <a:ext uri="{FF2B5EF4-FFF2-40B4-BE49-F238E27FC236}">
                <a16:creationId xmlns:a16="http://schemas.microsoft.com/office/drawing/2014/main" id="{59A30F59-5214-47FB-8DC0-C002F4361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77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198EEB-8269-4E2E-B234-AC7D8FCF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2. MySQL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1EB92-0187-419A-B3DC-A09956B59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199040"/>
            <a:ext cx="5344486" cy="152364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데이터셋의 용량이 커서 그런지 생각보다 오랜 시간이 걸렸지만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성공적으로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import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마침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033DC-1AB6-4083-9D35-9C09981C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39" y="2265412"/>
            <a:ext cx="2019300" cy="3390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73D47B-CD71-4CBA-BF69-A5B19A4A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782" y="1825623"/>
            <a:ext cx="1721694" cy="42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9" y="-1"/>
            <a:ext cx="12216997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1) MySQL to HDFS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sqoop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import --connect 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jdbc:mysql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://localhost:3306/lol --username root -P --target-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dir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/user/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sqoop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/challenger --table challenger -m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6C965-D9B2-43C4-90E8-C391D0CF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" y="3218252"/>
            <a:ext cx="5317274" cy="2972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696ECA-7468-4C77-B603-973C8B87B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489" y="3218252"/>
            <a:ext cx="5630296" cy="29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216998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1) MySQL to HDFS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hdfs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dfs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-ls /user/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sqoop</a:t>
            </a:r>
            <a:endParaRPr lang="en-US" altLang="ko-KR" sz="20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A80FB-3C5A-47CE-A4B7-833B9B52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83" y="2921692"/>
            <a:ext cx="6364433" cy="3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216998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2) MySQL to Hive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sqoop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import --connect 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jdbc:mysql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://localhost:3306/lol --username root -P --table challenger --target-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dir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/user/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hadoop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/challenger_1031_1 --hive-import --hive-table 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temp_kuri.challenger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-m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9C729C-138D-483A-B2E2-0A028842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2" y="3429000"/>
            <a:ext cx="5357760" cy="27479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0B713A-91E5-4811-B6D2-B61111A3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8999"/>
            <a:ext cx="5352910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216998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3) Hive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접속 후 확인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use 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temp_kuri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show tables;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BEA1A7-04D6-4AF5-8AE9-9000C8D8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79" y="3254606"/>
            <a:ext cx="4993743" cy="2810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F5185E-2861-4A11-9F30-F89706CE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422" y="3254607"/>
            <a:ext cx="5469766" cy="28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앉아있는, 고양이, 테이블이(가) 표시된 사진&#10;&#10;자동 생성된 설명">
            <a:extLst>
              <a:ext uri="{FF2B5EF4-FFF2-40B4-BE49-F238E27FC236}">
                <a16:creationId xmlns:a16="http://schemas.microsoft.com/office/drawing/2014/main" id="{1773B0D3-B08D-4051-AC7F-585E59663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b="37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A20B6D-9927-49C1-B680-8107B7B93FBC}"/>
              </a:ext>
            </a:extLst>
          </p:cNvPr>
          <p:cNvSpPr/>
          <p:nvPr/>
        </p:nvSpPr>
        <p:spPr>
          <a:xfrm>
            <a:off x="0" y="0"/>
            <a:ext cx="5997388" cy="6858000"/>
          </a:xfrm>
          <a:prstGeom prst="rect">
            <a:avLst/>
          </a:prstGeom>
          <a:solidFill>
            <a:srgbClr val="554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rgbClr val="55434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79265-2BCD-4189-8D0F-1EBB0DE3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806" y="2612839"/>
            <a:ext cx="3306640" cy="34981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  <a:endParaRPr lang="en-US" altLang="ko-KR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2. MySQL - import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3. Sqoop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-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import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질의 및 결론도출</a:t>
            </a:r>
            <a:endParaRPr lang="en-US" altLang="ko-KR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5028C3-4A8F-4106-A8BF-B4BAE58D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59" y="746965"/>
            <a:ext cx="424927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rgbClr val="E4E6D1"/>
                </a:solidFill>
                <a:latin typeface="카페24 단정해" pitchFamily="2" charset="-127"/>
                <a:ea typeface="카페24 단정해" pitchFamily="2" charset="-127"/>
              </a:rPr>
              <a:t>CONTENTS</a:t>
            </a:r>
            <a:endParaRPr lang="ko-KR" altLang="en-US" dirty="0">
              <a:solidFill>
                <a:srgbClr val="E4E6D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5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216998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3) Hive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접속 후 확인</a:t>
            </a:r>
            <a:endParaRPr lang="en-US" altLang="ko-KR" sz="20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D83F0-6126-436E-BC81-452BFAEC2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3" y="2582678"/>
            <a:ext cx="5347283" cy="3546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151DD6-D2D3-491B-B6E6-1369C723F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7" y="2588096"/>
            <a:ext cx="5430411" cy="35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216998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원하는 데이터만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import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sqoop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import --connect 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jdbc:mysql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://localhost:3306/lol --username root -P --table challenger --where "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blueWins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== 1" --target-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dir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/user/</a:t>
            </a:r>
            <a:r>
              <a:rPr lang="en-US" altLang="ko-KR" sz="20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hadoop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/challenger_1031_3 --hive-import --hive-table temp_kuri.challenger1 -m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551BE-48C1-4873-B6EE-3581589A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9" y="3429000"/>
            <a:ext cx="5606642" cy="2983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94A712-0F4F-4562-B5B9-40A6EB60B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500" y="3429001"/>
            <a:ext cx="5619141" cy="29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자연, 물, 하늘, 남자이(가) 표시된 사진&#10;&#10;자동 생성된 설명">
            <a:extLst>
              <a:ext uri="{FF2B5EF4-FFF2-40B4-BE49-F238E27FC236}">
                <a16:creationId xmlns:a16="http://schemas.microsoft.com/office/drawing/2014/main" id="{E6644319-82A6-4E25-9BF5-3D2373D2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" b="8779"/>
          <a:stretch/>
        </p:blipFill>
        <p:spPr>
          <a:xfrm>
            <a:off x="-24998" y="-1"/>
            <a:ext cx="12216997" cy="6872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1AAA6C-84B6-45B4-AD5F-5D1ACA695BE7}"/>
              </a:ext>
            </a:extLst>
          </p:cNvPr>
          <p:cNvSpPr/>
          <p:nvPr/>
        </p:nvSpPr>
        <p:spPr>
          <a:xfrm>
            <a:off x="-24998" y="14060"/>
            <a:ext cx="12216998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248D1D-3E46-4142-B93F-E6F897C6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3. Sqoop - import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CC7C-F699-431D-806E-5BD84165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825625"/>
            <a:ext cx="10947570" cy="597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&lt; Sqoop - import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과정에서 막혔던 부분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49A938-6DB5-43AF-A3A7-61F75282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78" y="2683826"/>
            <a:ext cx="5690764" cy="3628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97F26-7ED6-4FE5-A042-51D733A49A5B}"/>
              </a:ext>
            </a:extLst>
          </p:cNvPr>
          <p:cNvSpPr txBox="1"/>
          <p:nvPr/>
        </p:nvSpPr>
        <p:spPr>
          <a:xfrm>
            <a:off x="679508" y="2800350"/>
            <a:ext cx="51760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데이터를 병렬로 전송할 여러 개의 독립 슬라이스로 분할하려면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--split-by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인자로 스플릿 할 컬럼을 선택해 주거나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</a:t>
            </a:r>
          </a:p>
          <a:p>
            <a:endParaRPr lang="en-US" altLang="ko-KR" sz="26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다른 방법으로는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-m 1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로 단일 </a:t>
            </a:r>
            <a:r>
              <a:rPr lang="ko-KR" altLang="en-US" sz="26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맵을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명시함으로써 한 번 실행되어 연속적으로 가져오기가 수행되게 해야 하는데 이 부분에서 막혀 시간이 많이 지체되었다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7F9A10E6-3017-4FF2-8584-181C12D6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64909C-569B-4473-A45E-ED863FEC1C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F86571-7B9D-4C47-8ED4-347046B2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질의 및 결론도출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0456F-1CEB-44DB-9943-5FF0ECED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전체 표본 수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Select</a:t>
            </a:r>
            <a:r>
              <a:rPr lang="ko-KR" altLang="en-US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count(*)</a:t>
            </a:r>
            <a:r>
              <a:rPr lang="ko-KR" altLang="en-US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from</a:t>
            </a:r>
            <a:r>
              <a:rPr lang="ko-KR" altLang="en-US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challenger;</a:t>
            </a:r>
            <a:endParaRPr lang="ko-KR" altLang="en-US" sz="20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0EC68-0365-4783-8DC4-02A4CFA3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9507"/>
            <a:ext cx="5800467" cy="2980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30948A-9C29-42CC-8DC8-A66C565B8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29" y="3059508"/>
            <a:ext cx="5816820" cy="29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7F9A10E6-3017-4FF2-8584-181C12D6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64909C-569B-4473-A45E-ED863FEC1C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F86571-7B9D-4C47-8ED4-347046B2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질의 및 결론도출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0456F-1CEB-44DB-9943-5FF0ECED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2)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블루 팀 승리횟수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Select</a:t>
            </a:r>
            <a:r>
              <a:rPr lang="ko-KR" altLang="en-US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count(*)</a:t>
            </a:r>
            <a:r>
              <a:rPr lang="ko-KR" altLang="en-US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from</a:t>
            </a:r>
            <a:r>
              <a:rPr lang="ko-KR" altLang="en-US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challenger1;</a:t>
            </a:r>
            <a:endParaRPr lang="ko-KR" altLang="en-US" sz="20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5F6F76-276C-4384-8936-1C06BD0A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8425"/>
            <a:ext cx="5759637" cy="2967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ACA1D7-FCF9-46C4-A5C0-FFB83565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45" y="3028425"/>
            <a:ext cx="5765145" cy="29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7F9A10E6-3017-4FF2-8584-181C12D6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64909C-569B-4473-A45E-ED863FEC1C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F86571-7B9D-4C47-8ED4-347046B2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질의 및 결론도출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0456F-1CEB-44DB-9943-5FF0ECED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블루 팀 승률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= 13454/26904 = 0.500074…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거의 정확히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50%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승률을 보임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But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표본 수가 너무 적었기 때문에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그랜드 마스터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마스터에서의 블루 팀 승률도 구해보았는데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그랜드 마스터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블루 팀 승리횟수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33237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표본 수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65896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게임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=&gt;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블루 팀 승률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50.44%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마스터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블루 팀 승리횟수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54084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표본 수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107125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게임</a:t>
            </a: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=&gt;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블루 팀 승률 약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50.49%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7F9A10E6-3017-4FF2-8584-181C12D6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64909C-569B-4473-A45E-ED863FEC1C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F86571-7B9D-4C47-8ED4-347046B2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질의 및 결론도출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0456F-1CEB-44DB-9943-5FF0ECEDD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9826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표본 수가 늘어나자 블루 팀의 승률이 유의미하게 높은 모습을 확인 할 수 있었고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실제로 인터넷 검색을 통해 찾은 기사에 따르면 약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890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만 게임을 기준으로 한 승률 차이는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50.6%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49.4%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로 승률 차이가 더욱 벌어지는 모습을 보였다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54457-634A-4B75-B63D-7100AA86A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84" y="4001294"/>
            <a:ext cx="8091431" cy="1217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443A15-75E6-4FCA-B769-E540BDD3BA04}"/>
              </a:ext>
            </a:extLst>
          </p:cNvPr>
          <p:cNvSpPr txBox="1"/>
          <p:nvPr/>
        </p:nvSpPr>
        <p:spPr>
          <a:xfrm>
            <a:off x="1870046" y="5218589"/>
            <a:ext cx="102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기사 출처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- http://www.inven.co.kr/webzine/news/?news=242051&amp;vtype=pc)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6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꽃, 자주색, 앉아있는, 어두운이(가) 표시된 사진&#10;&#10;자동 생성된 설명">
            <a:extLst>
              <a:ext uri="{FF2B5EF4-FFF2-40B4-BE49-F238E27FC236}">
                <a16:creationId xmlns:a16="http://schemas.microsoft.com/office/drawing/2014/main" id="{4F51F7F2-3F82-43F5-9285-6CE0CEDDC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23E830-195B-46A4-B62C-2709817F0A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A5FC3D-1AB2-4576-B2B8-23D6A650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2547216"/>
            <a:ext cx="3962400" cy="1325563"/>
          </a:xfrm>
        </p:spPr>
        <p:txBody>
          <a:bodyPr/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감사합니다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1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4"/>
            <a:ext cx="11142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리그 오브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레전드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의 개발회사인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라이엇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게임즈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에선 수집된 데이터를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‘Riot API’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라는 웹사이트를 통해 유저들이 유용하게 데이터를 이용할 수 있도록 서비스를 제공하고 있음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주소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- https://developer.riotgames.com/)</a:t>
            </a:r>
          </a:p>
          <a:p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8915A-FAA4-4A88-BF29-723B9E44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82" y="3295758"/>
            <a:ext cx="6145635" cy="30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4"/>
            <a:ext cx="11142951" cy="11148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다만 중간발표 이후 알게 된 사실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데이터는 최근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일의 데이터 밖에 구할 수 없음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하지만 알아보고자 하는 주제는 </a:t>
            </a:r>
            <a:r>
              <a:rPr lang="en-US" altLang="ko-KR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ver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10.16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패치일 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2020/8/5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이전의 데이터</a:t>
            </a:r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23F4D-7BF3-40B8-A4DC-DAD9C766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365" y="3237358"/>
            <a:ext cx="6087386" cy="3073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32E886-C03E-411A-8BD2-9C9A195E8C9E}"/>
              </a:ext>
            </a:extLst>
          </p:cNvPr>
          <p:cNvSpPr txBox="1"/>
          <p:nvPr/>
        </p:nvSpPr>
        <p:spPr>
          <a:xfrm>
            <a:off x="744249" y="2771773"/>
            <a:ext cx="44492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문제점을 해결하고자 검색해 본 결과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Kaggle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사이트에 다양한 리그 오브 레전드 관련 데이터셋이 존재했고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2020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년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월부터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월까지의 데이터를 모아둔 데이터셋이 있음을 확인하였고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 데이터셋을 사용하기로 결정함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58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3"/>
            <a:ext cx="10807391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그래도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‘Riot API’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사이트의 이용방법과 데이터 수집 방법에 대해서는 설명을 하고 넘어가려고 함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5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1)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사이트에 접속하여 로그인을 하고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이메일 인증을 통해 오른쪽 상단의 개인정보 </a:t>
            </a:r>
            <a:r>
              <a:rPr lang="en-US" altLang="ko-KR" sz="26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DashBoard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에 들어가면 발급받은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Riot API Key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확인할 수 있음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5EDE74-DE3D-4E5D-8B96-9545C49D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63" y="3825380"/>
            <a:ext cx="5518450" cy="2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3"/>
            <a:ext cx="11142951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2) API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가 제대로 된 것인지 확인하기 위해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SUMMONER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탭에서 자신이 알고 있는 </a:t>
            </a:r>
            <a:r>
              <a:rPr lang="ko-KR" altLang="en-US" sz="26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소환사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아이디를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request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하여 </a:t>
            </a:r>
            <a:r>
              <a:rPr lang="en-US" altLang="ko-KR" sz="26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reponse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로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200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이라는 숫자를 받으면 성공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하지만 여기서 끝이 아니고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고유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id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 이용하여 랭크정보를 수집해야 함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705482-D86B-49AF-AE8E-D7E26136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10" y="3520391"/>
            <a:ext cx="3415307" cy="1631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26BDC-EE93-475C-A700-C6648AB0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93" y="3305712"/>
            <a:ext cx="6529431" cy="3326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C3D0E-A183-44EF-8452-B930E862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61" y="5439031"/>
            <a:ext cx="5637402" cy="7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3"/>
            <a:ext cx="11142951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3)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앞에서 수집한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26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소환사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고유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id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를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이용하여 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LEAGUE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탭에 들어가 </a:t>
            </a:r>
            <a:r>
              <a:rPr lang="ko-KR" altLang="en-US" sz="26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소환사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랭크정보를 수집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8F311-B920-4887-A1C6-D801C312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5" y="2944535"/>
            <a:ext cx="5568905" cy="28337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CF49EE-91BA-499D-9518-C8BA1B99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200" y="2944535"/>
            <a:ext cx="5539843" cy="35629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001AB-64F1-4850-A830-296840CF8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95" y="5879104"/>
            <a:ext cx="80962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5108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3"/>
            <a:ext cx="11142951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4)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원하는 리그의 데이터를 수집</a:t>
            </a: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C1F775-FB7E-4017-8B49-C193C2CA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51" y="2569789"/>
            <a:ext cx="3557899" cy="2234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ED3196-2984-4AB8-AF77-0355E8A2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262" y="2569789"/>
            <a:ext cx="7034351" cy="21126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5A5AEF-DCF3-4B6D-BFC2-B5CF4F98A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634333"/>
            <a:ext cx="7128887" cy="1937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7B1F4-07D9-418A-87E7-E019ABAF35F9}"/>
              </a:ext>
            </a:extLst>
          </p:cNvPr>
          <p:cNvSpPr txBox="1"/>
          <p:nvPr/>
        </p:nvSpPr>
        <p:spPr>
          <a:xfrm>
            <a:off x="8326149" y="5544118"/>
            <a:ext cx="3062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&lt;- </a:t>
            </a:r>
            <a:r>
              <a:rPr lang="ko-KR" altLang="en-US" sz="24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수집한 </a:t>
            </a:r>
            <a:r>
              <a:rPr lang="ko-KR" altLang="en-US" sz="2400" dirty="0" err="1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소환사</a:t>
            </a:r>
            <a:r>
              <a:rPr lang="ko-KR" altLang="en-US" sz="24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 닉네임</a:t>
            </a:r>
          </a:p>
        </p:txBody>
      </p:sp>
    </p:spTree>
    <p:extLst>
      <p:ext uri="{BB962C8B-B14F-4D97-AF65-F5344CB8AC3E}">
        <p14:creationId xmlns:p14="http://schemas.microsoft.com/office/powerpoint/2010/main" val="26671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A2536F-E402-4550-BF29-620705345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FC7B62-D581-4EB6-8B8A-11A74B6EC8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096295-6110-4DC2-81BC-9A1C65B1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41913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00CD4-5954-4808-B941-C3B74FFD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9" y="1829703"/>
            <a:ext cx="11142951" cy="4663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5) </a:t>
            </a:r>
            <a:r>
              <a:rPr lang="ko-KR" altLang="en-US" sz="2600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수집한 </a:t>
            </a:r>
            <a:r>
              <a:rPr lang="ko-KR" altLang="en-US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소환사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닉네임을 이용하여 </a:t>
            </a:r>
            <a:r>
              <a:rPr lang="ko-KR" altLang="en-US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유저별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고유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accountId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수집</a:t>
            </a:r>
            <a:r>
              <a:rPr lang="en-US" altLang="ko-KR" sz="2600" b="1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.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이 부분은 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3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번의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summonerId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사용하던 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4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번의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summonerName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을 사용하던 상관</a:t>
            </a:r>
            <a:r>
              <a:rPr lang="ko-KR" altLang="en-US" sz="2600" b="1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이 없고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유저의 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accountId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만 있으면 되기 때문에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,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둘 중 하나를 통해서 </a:t>
            </a:r>
            <a:r>
              <a:rPr lang="ko-KR" altLang="en-US" sz="2600" b="1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원하는 리그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의 </a:t>
            </a:r>
            <a:r>
              <a:rPr lang="ko-KR" altLang="en-US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소환사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 고유 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id(</a:t>
            </a:r>
            <a:r>
              <a:rPr lang="en-US" altLang="ko-KR" sz="2600" b="1" i="0" dirty="0" err="1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accountId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)</a:t>
            </a:r>
            <a:r>
              <a:rPr lang="ko-KR" altLang="en-US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를 수집</a:t>
            </a:r>
            <a:r>
              <a:rPr lang="ko-KR" altLang="en-US" sz="2600" b="1" dirty="0">
                <a:solidFill>
                  <a:schemeClr val="bg1"/>
                </a:solidFill>
                <a:latin typeface="카페24 단정해" pitchFamily="2" charset="-127"/>
                <a:ea typeface="카페24 단정해" pitchFamily="2" charset="-127"/>
              </a:rPr>
              <a:t>함</a:t>
            </a:r>
            <a:r>
              <a:rPr lang="en-US" altLang="ko-KR" sz="2600" b="1" i="0" dirty="0">
                <a:solidFill>
                  <a:schemeClr val="bg1"/>
                </a:solidFill>
                <a:effectLst/>
                <a:latin typeface="카페24 단정해" pitchFamily="2" charset="-127"/>
                <a:ea typeface="카페24 단정해" pitchFamily="2" charset="-127"/>
              </a:rPr>
              <a:t>.</a:t>
            </a:r>
            <a:endParaRPr lang="ko-KR" altLang="en-US" sz="2600" b="0" i="0" dirty="0">
              <a:solidFill>
                <a:schemeClr val="bg1"/>
              </a:solidFill>
              <a:effectLst/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sz="2600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카페24 단정해" pitchFamily="2" charset="-127"/>
              <a:ea typeface="카페24 단정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7F6990-ABB1-46E7-B169-16B68389E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30" y="3631284"/>
            <a:ext cx="7003940" cy="27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895</Words>
  <Application>Microsoft Office PowerPoint</Application>
  <PresentationFormat>와이드스크린</PresentationFormat>
  <Paragraphs>87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카페24 단정해</vt:lpstr>
      <vt:lpstr>Arial</vt:lpstr>
      <vt:lpstr>Symbol</vt:lpstr>
      <vt:lpstr>Office 테마</vt:lpstr>
      <vt:lpstr>MySQL-Sqoop-Hive를 이용한 게임 데이터 분석</vt:lpstr>
      <vt:lpstr>CONTENTS</vt:lpstr>
      <vt:lpstr>1. 데이터 수집</vt:lpstr>
      <vt:lpstr>1. 데이터 수집</vt:lpstr>
      <vt:lpstr>1. 데이터 수집</vt:lpstr>
      <vt:lpstr>1. 데이터 수집</vt:lpstr>
      <vt:lpstr>1. 데이터 수집</vt:lpstr>
      <vt:lpstr>1. 데이터 수집</vt:lpstr>
      <vt:lpstr>1. 데이터 수집</vt:lpstr>
      <vt:lpstr>1. 데이터 수집</vt:lpstr>
      <vt:lpstr>1. 데이터 수집</vt:lpstr>
      <vt:lpstr>1. 데이터 수집</vt:lpstr>
      <vt:lpstr>2. MySQL - import</vt:lpstr>
      <vt:lpstr>2. MySQL - import</vt:lpstr>
      <vt:lpstr>2. MySQL - import</vt:lpstr>
      <vt:lpstr>3. Sqoop - import</vt:lpstr>
      <vt:lpstr>3. Sqoop - import</vt:lpstr>
      <vt:lpstr>3. Sqoop - import</vt:lpstr>
      <vt:lpstr>3. Sqoop - import</vt:lpstr>
      <vt:lpstr>3. Sqoop - import</vt:lpstr>
      <vt:lpstr>3. Sqoop - import</vt:lpstr>
      <vt:lpstr>3. Sqoop - import</vt:lpstr>
      <vt:lpstr>4. 질의 및 결론도출</vt:lpstr>
      <vt:lpstr>4. 질의 및 결론도출</vt:lpstr>
      <vt:lpstr>4. 질의 및 결론도출</vt:lpstr>
      <vt:lpstr>4. 질의 및 결론도출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MySQL-Sqoop-Hive를 이용한 게임 데이터 분석</dc:title>
  <dc:creator>Park Jubin</dc:creator>
  <cp:lastModifiedBy>Park Jubin</cp:lastModifiedBy>
  <cp:revision>37</cp:revision>
  <dcterms:created xsi:type="dcterms:W3CDTF">2020-12-07T18:28:42Z</dcterms:created>
  <dcterms:modified xsi:type="dcterms:W3CDTF">2020-12-07T23:01:30Z</dcterms:modified>
</cp:coreProperties>
</file>